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543" r:id="rId2"/>
    <p:sldId id="1554" r:id="rId3"/>
    <p:sldId id="1555" r:id="rId4"/>
    <p:sldId id="1556" r:id="rId5"/>
    <p:sldId id="1557" r:id="rId6"/>
    <p:sldId id="15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411. TANGSAK NI!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Send the Light!</a:t>
            </a:r>
          </a:p>
          <a:p>
            <a:r>
              <a:rPr lang="en-US" sz="1500" dirty="0"/>
              <a:t>Late 43:3</a:t>
            </a:r>
          </a:p>
          <a:p>
            <a:r>
              <a:rPr lang="en-US" sz="1500" dirty="0"/>
              <a:t>Charles H. Gabriel, 1856-1932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75642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Miallak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in,  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ci!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Khualmial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ci!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54547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8944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17183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ah)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lo-in.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66007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Makedawnia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pan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in,   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ci!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225339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kawikawi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91696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cimtak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suangmanpha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29103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209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411. TANGSAK NI!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2018-12-15T07:03:05Z</dcterms:modified>
</cp:coreProperties>
</file>